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Anonymous forum or chat bot (reddit model for companies)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You get notifications when questions you are following get answered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Chat bot to ping appropriate users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Include some statistics about these profession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Relationship Id="rId4" Type="http://schemas.openxmlformats.org/officeDocument/2006/relationships/image" Target="../media/image00.png"/><Relationship Id="rId5" Type="http://schemas.openxmlformats.org/officeDocument/2006/relationships/image" Target="../media/image06.png"/><Relationship Id="rId6" Type="http://schemas.openxmlformats.org/officeDocument/2006/relationships/image" Target="../media/image0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Needfinding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(Learning Studio)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Tyler Berbert, Matthew Chen, Jiawen Guo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Jimmy - Lawyer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836725" y="1549900"/>
            <a:ext cx="3981000" cy="29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b="1"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The field has changed significantly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the past 10 years”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“Most lawyers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lack the business knowledge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give strategic legal advice”</a:t>
            </a:r>
            <a:b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“I don’t use the new legal resources because learning trade off relative to the marginal benefit”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462" y="1993562"/>
            <a:ext cx="2014875" cy="20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Analysis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Inferences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Learning individually and in groups are both important; creates a feedback loop; you hear about new things, implement them yourself, show off your results, etc.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Professionals have well established pipelines for getting new information in their field of work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Learning does not slow down after college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best combination of individual and group learning?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How can brand-new industry trends and practices best be taught to a wider audience?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Where is the right entry point to learn about a new unfamiliar field?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Can this be built into an online or mobile platform?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4294967295" type="body"/>
          </p:nvPr>
        </p:nvSpPr>
        <p:spPr>
          <a:xfrm>
            <a:off x="387900" y="1027675"/>
            <a:ext cx="3988200" cy="225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Say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“Rate of learning has not decreased, it has increased actually”</a:t>
            </a:r>
            <a:br>
              <a:rPr lang="en" sz="1000"/>
            </a:br>
            <a:br>
              <a:rPr lang="en" sz="1000"/>
            </a:br>
            <a:r>
              <a:rPr lang="en" sz="1000"/>
              <a:t>“Learn better with classmates”</a:t>
            </a:r>
            <a:br>
              <a:rPr lang="en" sz="1000"/>
            </a:br>
            <a:br>
              <a:rPr lang="en" sz="1000"/>
            </a:br>
            <a:r>
              <a:rPr lang="en" sz="1000"/>
              <a:t>“There are two or three resource that I use to keep up to date”</a:t>
            </a:r>
            <a:br>
              <a:rPr lang="en" sz="1000"/>
            </a:br>
            <a:br>
              <a:rPr lang="en" sz="1000"/>
            </a:br>
            <a:r>
              <a:rPr lang="en" sz="1000"/>
              <a:t>“Style of learning since leaving school involves hands-on work rather than abstract or theory-based study”</a:t>
            </a:r>
          </a:p>
        </p:txBody>
      </p:sp>
      <p:sp>
        <p:nvSpPr>
          <p:cNvPr id="154" name="Shape 154"/>
          <p:cNvSpPr txBox="1"/>
          <p:nvPr>
            <p:ph idx="4294967295" type="body"/>
          </p:nvPr>
        </p:nvSpPr>
        <p:spPr>
          <a:xfrm>
            <a:off x="4529000" y="479075"/>
            <a:ext cx="3988200" cy="225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Think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Already inundated with information</a:t>
            </a:r>
            <a:br>
              <a:rPr lang="en" sz="1000"/>
            </a:br>
            <a:br>
              <a:rPr lang="en" sz="1000"/>
            </a:br>
            <a:r>
              <a:rPr lang="en" sz="1000"/>
              <a:t>Don’t want to be too specialized </a:t>
            </a:r>
            <a:br>
              <a:rPr lang="en" sz="1000"/>
            </a:br>
            <a:br>
              <a:rPr lang="en" sz="1000"/>
            </a:br>
            <a:r>
              <a:rPr lang="en" sz="1000"/>
              <a:t>Want to be up to date and relevant in current times</a:t>
            </a:r>
            <a:br>
              <a:rPr lang="en" sz="1000"/>
            </a:br>
            <a:br>
              <a:rPr lang="en" sz="1000"/>
            </a:br>
            <a:r>
              <a:rPr lang="en" sz="1000"/>
              <a:t>Web developme</a:t>
            </a:r>
            <a:r>
              <a:rPr lang="en" sz="1000"/>
              <a:t>n</a:t>
            </a:r>
            <a:r>
              <a:rPr lang="en" sz="1000"/>
              <a:t>t is still trying to figure out appropriate philosophies</a:t>
            </a:r>
            <a:br>
              <a:rPr lang="en" sz="1000"/>
            </a:br>
            <a:br>
              <a:rPr lang="en" sz="1000"/>
            </a:br>
            <a:r>
              <a:rPr lang="en" sz="1000"/>
              <a:t>Learning individually and in groups are both important</a:t>
            </a:r>
          </a:p>
        </p:txBody>
      </p:sp>
      <p:sp>
        <p:nvSpPr>
          <p:cNvPr id="155" name="Shape 155"/>
          <p:cNvSpPr txBox="1"/>
          <p:nvPr>
            <p:ph idx="4294967295" type="body"/>
          </p:nvPr>
        </p:nvSpPr>
        <p:spPr>
          <a:xfrm>
            <a:off x="387900" y="2957200"/>
            <a:ext cx="3988200" cy="225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Do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Keep up to date with new material through forums, papers, conferences, etc.</a:t>
            </a:r>
            <a:br>
              <a:rPr lang="en" sz="1000"/>
            </a:br>
            <a:br>
              <a:rPr lang="en" sz="1000"/>
            </a:br>
            <a:r>
              <a:rPr lang="en" sz="1000"/>
              <a:t>Ad-hoc learning for new web frameworks</a:t>
            </a:r>
            <a:br>
              <a:rPr lang="en" sz="1000"/>
            </a:br>
            <a:br>
              <a:rPr lang="en" sz="1000"/>
            </a:br>
            <a:r>
              <a:rPr lang="en" sz="1000"/>
              <a:t>Study new industry trends and tools by looking at new products and what the younger generation is doing</a:t>
            </a:r>
          </a:p>
        </p:txBody>
      </p:sp>
      <p:sp>
        <p:nvSpPr>
          <p:cNvPr id="156" name="Shape 156"/>
          <p:cNvSpPr txBox="1"/>
          <p:nvPr>
            <p:ph idx="4294967295" type="body"/>
          </p:nvPr>
        </p:nvSpPr>
        <p:spPr>
          <a:xfrm>
            <a:off x="4529000" y="2903275"/>
            <a:ext cx="1933200" cy="225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Feel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Exhausted by work</a:t>
            </a:r>
            <a:br>
              <a:rPr lang="en" sz="1000"/>
            </a:br>
            <a:br>
              <a:rPr lang="en" sz="1000"/>
            </a:br>
            <a:r>
              <a:rPr lang="en"/>
              <a:t>Frustrated</a:t>
            </a:r>
            <a:r>
              <a:rPr lang="en" sz="1000"/>
              <a:t> with patients</a:t>
            </a:r>
            <a:br>
              <a:rPr lang="en" sz="1000"/>
            </a:br>
            <a:br>
              <a:rPr lang="en" sz="1000"/>
            </a:br>
            <a:r>
              <a:rPr lang="en" sz="1000"/>
              <a:t>Frustrated with kids</a:t>
            </a:r>
            <a:br>
              <a:rPr lang="en" sz="1000"/>
            </a:br>
            <a:br>
              <a:rPr lang="en" sz="1000"/>
            </a:br>
          </a:p>
        </p:txBody>
      </p:sp>
      <p:sp>
        <p:nvSpPr>
          <p:cNvPr id="157" name="Shape 157"/>
          <p:cNvSpPr txBox="1"/>
          <p:nvPr/>
        </p:nvSpPr>
        <p:spPr>
          <a:xfrm>
            <a:off x="6806150" y="2876350"/>
            <a:ext cx="19329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Fear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being pigeonholed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Lost in uncertainty</a:t>
            </a:r>
            <a:b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Fear of losing jobs</a:t>
            </a:r>
            <a:b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Powerless</a:t>
            </a:r>
            <a:b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Anxious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about keeping up</a:t>
            </a:r>
            <a:b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</a:p>
        </p:txBody>
      </p:sp>
      <p:sp>
        <p:nvSpPr>
          <p:cNvPr id="158" name="Shape 15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Empathy Map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Needs and Insights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Knowing what to learn is difficult. How do I learn only the useful things?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Get information from others without signaling a lack of information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4294967295" type="body"/>
          </p:nvPr>
        </p:nvSpPr>
        <p:spPr>
          <a:xfrm>
            <a:off x="387900" y="10326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It would be game changing if we could…</a:t>
            </a:r>
            <a:br>
              <a:rPr lang="en"/>
            </a:br>
          </a:p>
          <a:p>
            <a:pPr indent="457200" lvl="0">
              <a:spcBef>
                <a:spcPts val="0"/>
              </a:spcBef>
              <a:buNone/>
            </a:pPr>
            <a:r>
              <a:rPr lang="en" sz="1400"/>
              <a:t>Create a platform for people to learn professional skills in a social environment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>
              <a:spcBef>
                <a:spcPts val="0"/>
              </a:spcBef>
              <a:buNone/>
            </a:pPr>
            <a:r>
              <a:rPr lang="en" sz="1400"/>
              <a:t>	Create an easier way to help people understand how the latest developments apply to their job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457200" lvl="0">
              <a:spcBef>
                <a:spcPts val="0"/>
              </a:spcBef>
              <a:buNone/>
            </a:pPr>
            <a:r>
              <a:rPr lang="en" sz="1400"/>
              <a:t>Create a safe environment to ask questions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2082775" y="1476250"/>
            <a:ext cx="19731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Matthew Chen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MSCS ‘17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Hometown : New York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2173225" y="3308800"/>
            <a:ext cx="19731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Tyler Berbert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BS SymSys ’17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Hometown : Walnut Creek, CA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5406525" y="1476250"/>
            <a:ext cx="16119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Jiawen Guo (Kat)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 CEAS  ‘17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Hometown : Xiamen, China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5496500" y="3308800"/>
            <a:ext cx="1725600" cy="9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Andrew Han</a:t>
            </a:r>
          </a:p>
        </p:txBody>
      </p:sp>
      <p:pic>
        <p:nvPicPr>
          <p:cNvPr descr="IMG_2369.JPG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24" y="1191550"/>
            <a:ext cx="1396799" cy="175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825" y="3156400"/>
            <a:ext cx="1556124" cy="155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5024" y="3250827"/>
            <a:ext cx="1556125" cy="1556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iawen.jpg" id="76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3125" y="1292424"/>
            <a:ext cx="1437578" cy="155614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>
            <p:ph type="title"/>
          </p:nvPr>
        </p:nvSpPr>
        <p:spPr>
          <a:xfrm>
            <a:off x="387900" y="458025"/>
            <a:ext cx="39774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Meet the Team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Needfinding Methodology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Target Group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87900" y="1489825"/>
            <a:ext cx="36336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Jimmy, Lawyer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Debbie, Doctor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Roger, Software Engineer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Joel, Designer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Aileen, Teacher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4308100" y="540550"/>
            <a:ext cx="33909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Post-college Professionals (Learning Needs)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Hypothesis : There is an unmet need for continual learning in fast changing fields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9137" y="295827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Key Questions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quickly is your field moving? How do you keep up?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How does the pace of change in your field make you feel?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What would like to know that you do not know now? Why not learn it?</a:t>
            </a:r>
            <a:br>
              <a:rPr lang="en"/>
            </a:b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Interview Results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Roger - Front-end Engineer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5789725" y="638175"/>
            <a:ext cx="3000000" cy="13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“Don't want my ability to go into a new field that I might be interested in to be </a:t>
            </a:r>
            <a:r>
              <a:rPr b="1"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limited by my lack of fundamental skills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those area.”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516900" y="2743675"/>
            <a:ext cx="2679000" cy="12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“having classmates = mutual in person learning experience, </a:t>
            </a:r>
            <a:r>
              <a:rPr b="1"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don't feel as bad about asking dumb fundamental questions</a:t>
            </a:r>
            <a:r>
              <a:rPr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self-studying = self justifying understanding, leaning more heavily on piazza”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725" y="241367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87900" y="555600"/>
            <a:ext cx="35097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Aileen - Elementary School Teacher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365975" y="1770600"/>
            <a:ext cx="3000000" cy="16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“A major obstacle to teaching -- In class, kids often get distracted by things happening in their lives and cannot focus on learning.”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The field is changing every year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with new teaching standards, methods. Old teachers find it harder to keep up.”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MG_6184.JPG"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99" y="1638050"/>
            <a:ext cx="2341074" cy="31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Joel - Designer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248675" y="3420800"/>
            <a:ext cx="36375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“It’s good to know a formal or abstract way of doing things, but it might not work in reality for your company”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4248675" y="1594025"/>
            <a:ext cx="28986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b="1" lang="en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You don’t want to follow the puck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you want to be where the puck is going to be”</a:t>
            </a:r>
          </a:p>
        </p:txBody>
      </p:sp>
      <p:pic>
        <p:nvPicPr>
          <p:cNvPr descr="Screen Shot 2016-10-06 at 5.17.06 PM.png"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2391"/>
          <a:stretch/>
        </p:blipFill>
        <p:spPr>
          <a:xfrm>
            <a:off x="616500" y="1776600"/>
            <a:ext cx="2205849" cy="286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